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9.xml" Type="http://schemas.openxmlformats.org/officeDocument/2006/relationships/slide" Id="rId14"/><Relationship Target="slides/slide7.xml" Type="http://schemas.openxmlformats.org/officeDocument/2006/relationships/slide" Id="rId12"/><Relationship Target="presProps.xml" Type="http://schemas.openxmlformats.org/officeDocument/2006/relationships/presProps" Id="rId2"/><Relationship Target="slides/slide8.xml" Type="http://schemas.openxmlformats.org/officeDocument/2006/relationships/slide" Id="rId13"/><Relationship Target="theme/theme1.xml" Type="http://schemas.openxmlformats.org/officeDocument/2006/relationships/theme" Id="rId1"/><Relationship Target="slides/slide5.xml" Type="http://schemas.openxmlformats.org/officeDocument/2006/relationships/slide" Id="rId10"/><Relationship Target="slideMasters/slideMaster1.xml" Type="http://schemas.openxmlformats.org/officeDocument/2006/relationships/slideMaster" Id="rId4"/><Relationship Target="slides/slide6.xml" Type="http://schemas.openxmlformats.org/officeDocument/2006/relationships/slide" Id="rId11"/><Relationship Target="tableStyles.xml" Type="http://schemas.openxmlformats.org/officeDocument/2006/relationships/tableStyles" Id="rId3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 txBox="1"/>
          <p:nvPr>
            <p:ph idx="2" type="hdr"/>
          </p:nvPr>
        </p:nvSpPr>
        <p:spPr>
          <a:xfrm>
            <a:off y="0" x="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3" name="Shape 3"/>
          <p:cNvSpPr txBox="1"/>
          <p:nvPr>
            <p:ph idx="10" type="dt"/>
          </p:nvPr>
        </p:nvSpPr>
        <p:spPr>
          <a:xfrm>
            <a:off y="0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4" name="Shape 4"/>
          <p:cNvSpPr/>
          <p:nvPr>
            <p:ph idx="3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" name="Shape 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6" name="Shape 6"/>
          <p:cNvSpPr txBox="1"/>
          <p:nvPr>
            <p:ph idx="11" type="ftr"/>
          </p:nvPr>
        </p:nvSpPr>
        <p:spPr>
          <a:xfrm>
            <a:off y="8685213" x="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>
            <a:lvl1pPr algn="r" rtl="0" marR="0" indent="0" marL="0">
              <a:spcBef>
                <a:spcPts val="0"/>
              </a:spcBef>
              <a:buNone/>
              <a:defRPr strike="noStrike" u="none" b="0" cap="none" baseline="0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 indent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NL"/>
              <a:t>‹#›</a:t>
            </a:fld>
          </a:p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8" name="Shape 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9" name="Shape 8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0" name="Shape 90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5" name="Shape 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rtl="0" lvl="0" indent="-298450" marL="137160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sz="1100" lang="nl-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Voorwoord(Terry)</a:t>
            </a:r>
          </a:p>
          <a:p>
            <a:pPr rtl="0" lvl="0" indent="-298450" marL="137160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sz="1100" lang="nl-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Activiteiten(Chinji)</a:t>
            </a:r>
          </a:p>
          <a:p>
            <a:pPr rtl="0" lvl="0" indent="-298450" marL="137160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sz="1100" lang="nl-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Tussenresultaten(Roy)</a:t>
            </a:r>
          </a:p>
          <a:p>
            <a:pPr rtl="0" lvl="0" indent="-298450" marL="137160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sz="1100" lang="nl-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Planning(Terry)</a:t>
            </a:r>
          </a:p>
          <a:p>
            <a:pPr rtl="0" lvl="0" indent="-298450" marL="137160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sz="1100" lang="nl-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Problemen(David)</a:t>
            </a:r>
          </a:p>
          <a:p>
            <a:pPr rtl="0" lvl="0" indent="-298450" marL="137160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sz="1100" lang="nl-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Gevolgen(Hugo)</a:t>
            </a:r>
          </a:p>
          <a:p>
            <a:pPr rtl="0" lvl="0" indent="-298450" marL="137160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sz="1100" lang="nl-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Conclusie(Chinji)</a:t>
            </a:r>
          </a:p>
        </p:txBody>
      </p:sp>
      <p:sp>
        <p:nvSpPr>
          <p:cNvPr id="98" name="Shape 98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strike="noStrike" u="none" b="0" cap="none" baseline="0" sz="1200" lang="nl-NL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3" name="Shape 1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4" name="Shape 10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5" name="Shape 10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0" name="Shape 1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1" name="Shape 11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2" name="Shape 11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7" name="Shape 1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0" name="Shape 120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</p:spPr>
        <p:txBody>
          <a:bodyPr bIns="45700" rIns="91425" lIns="91425" t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nl-NL"/>
              <a:t>‹#›</a:t>
            </a:fld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5" name="Shape 1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6" name="Shape 12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7" name="Shape 127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3" name="Shape 1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4" name="Shape 13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5" name="Shape 13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9" name="Shape 1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2" name="Shape 142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</p:spPr>
        <p:txBody>
          <a:bodyPr bIns="45700" rIns="91425" lIns="91425" t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nl-NL"/>
              <a:t>‹#›</a:t>
            </a:fld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9" name="Shape 1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2" name="Shape 152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</p:spPr>
        <p:txBody>
          <a:bodyPr bIns="45700" rIns="91425" lIns="91425" t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nl-NL"/>
              <a:t>‹#›</a:t>
            </a:fld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0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7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8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9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eldia">
    <p:spTree>
      <p:nvGrpSpPr>
        <p:cNvPr id="14" name="Shape 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" name="Shape 15"/>
          <p:cNvSpPr txBox="1"/>
          <p:nvPr>
            <p:ph type="ctrTitle"/>
          </p:nvPr>
        </p:nvSpPr>
        <p:spPr>
          <a:xfrm>
            <a:off y="2130425" x="685800"/>
            <a:ext cy="1470024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algn="l" rtl="0" marR="0" indent="0" marL="0">
              <a:spcBef>
                <a:spcPts val="0"/>
              </a:spcBef>
              <a:defRPr/>
            </a:lvl2pPr>
            <a:lvl3pPr algn="l" rtl="0" marR="0" indent="0" marL="0">
              <a:spcBef>
                <a:spcPts val="0"/>
              </a:spcBef>
              <a:defRPr/>
            </a:lvl3pPr>
            <a:lvl4pPr algn="l" rtl="0" marR="0" indent="0" marL="0">
              <a:spcBef>
                <a:spcPts val="0"/>
              </a:spcBef>
              <a:defRPr/>
            </a:lvl4pPr>
            <a:lvl5pPr algn="l" rtl="0" marR="0" indent="0" marL="0">
              <a:spcBef>
                <a:spcPts val="0"/>
              </a:spcBef>
              <a:defRPr/>
            </a:lvl5pPr>
            <a:lvl6pPr algn="l" rtl="0" marR="0" indent="0" marL="0">
              <a:spcBef>
                <a:spcPts val="0"/>
              </a:spcBef>
              <a:defRPr/>
            </a:lvl6pPr>
            <a:lvl7pPr algn="l" rtl="0" marR="0" indent="0" marL="0">
              <a:spcBef>
                <a:spcPts val="0"/>
              </a:spcBef>
              <a:defRPr/>
            </a:lvl7pPr>
            <a:lvl8pPr algn="l" rtl="0" marR="0" indent="0" marL="0">
              <a:spcBef>
                <a:spcPts val="0"/>
              </a:spcBef>
              <a:defRPr/>
            </a:lvl8pPr>
            <a:lvl9pPr algn="l" rtl="0" marR="0" indent="0" marL="0"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" type="subTitle"/>
          </p:nvPr>
        </p:nvSpPr>
        <p:spPr>
          <a:xfrm>
            <a:off y="3886200" x="1371600"/>
            <a:ext cy="1752600" cx="640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spcBef>
                <a:spcPts val="640"/>
              </a:spcBef>
              <a:buClr>
                <a:srgbClr val="888888"/>
              </a:buClr>
              <a:buFont typeface="Arial"/>
              <a:buNone/>
              <a:defRPr/>
            </a:lvl1pPr>
            <a:lvl2pPr algn="ctr" rtl="0" marR="0" indent="0" marL="457200">
              <a:spcBef>
                <a:spcPts val="560"/>
              </a:spcBef>
              <a:buClr>
                <a:srgbClr val="888888"/>
              </a:buClr>
              <a:buFont typeface="Arial"/>
              <a:buNone/>
              <a:defRPr/>
            </a:lvl2pPr>
            <a:lvl3pPr algn="ctr" rtl="0" marR="0" indent="0" marL="914400">
              <a:spcBef>
                <a:spcPts val="480"/>
              </a:spcBef>
              <a:buClr>
                <a:srgbClr val="888888"/>
              </a:buClr>
              <a:buFont typeface="Arial"/>
              <a:buNone/>
              <a:defRPr/>
            </a:lvl3pPr>
            <a:lvl4pPr algn="ctr" rtl="0" marR="0" indent="0" marL="137160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4pPr>
            <a:lvl5pPr algn="ctr" rtl="0" marR="0" indent="0" marL="182880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5pPr>
            <a:lvl6pPr algn="ctr" rtl="0" marR="0" indent="0" marL="228600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algn="ctr" rtl="0" marR="0" indent="0" marL="274320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algn="ctr" rtl="0" marR="0" indent="0" marL="320040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algn="ctr" rtl="0" marR="0" indent="0" marL="365760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>
            <a:lvl1pPr algn="r" rtl="0" marR="0" indent="0" marL="0">
              <a:spcBef>
                <a:spcPts val="0"/>
              </a:spcBef>
              <a:buNone/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 indent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NL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el en verticale tekst">
    <p:spTree>
      <p:nvGrpSpPr>
        <p:cNvPr id="71" name="Shape 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3" name="Shape 73"/>
          <p:cNvSpPr txBox="1"/>
          <p:nvPr>
            <p:ph idx="1" type="body"/>
          </p:nvPr>
        </p:nvSpPr>
        <p:spPr>
          <a:xfrm rot="5400000">
            <a:off y="-251618" x="2309018"/>
            <a:ext cy="8229600" cx="452596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39700" marL="34290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algn="l" rtl="0" indent="-107950" marL="74295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algn="l" rtl="0" indent="-76200" marL="114300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algn="l" rtl="0" indent="-101600" marL="160020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algn="l" rtl="0" indent="-101600" marL="205740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algn="l" rtl="0" indent="-101600" marL="25146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algn="l" rtl="0" indent="-101600" marL="29718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algn="l" rtl="0" indent="-101600" marL="34290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algn="l" rtl="0" indent="-101600" marL="38862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74" name="Shape 74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75" name="Shape 75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76" name="Shape 76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>
            <a:lvl1pPr algn="r" rtl="0" marR="0" indent="0" marL="0">
              <a:spcBef>
                <a:spcPts val="0"/>
              </a:spcBef>
              <a:buNone/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 indent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NL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e titel en tekst">
    <p:spTree>
      <p:nvGrpSpPr>
        <p:cNvPr id="77" name="Shape 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 rot="5400000">
            <a:off y="2171700" x="4732337"/>
            <a:ext cy="2057400" cx="58515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9" name="Shape 79"/>
          <p:cNvSpPr txBox="1"/>
          <p:nvPr>
            <p:ph idx="1" type="body"/>
          </p:nvPr>
        </p:nvSpPr>
        <p:spPr>
          <a:xfrm rot="5400000">
            <a:off y="190500" x="541337"/>
            <a:ext cy="6019799" cx="58515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39700" marL="34290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algn="l" rtl="0" indent="-107950" marL="74295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algn="l" rtl="0" indent="-76200" marL="114300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algn="l" rtl="0" indent="-101600" marL="160020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algn="l" rtl="0" indent="-101600" marL="205740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algn="l" rtl="0" indent="-101600" marL="25146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algn="l" rtl="0" indent="-101600" marL="29718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algn="l" rtl="0" indent="-101600" marL="34290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algn="l" rtl="0" indent="-101600" marL="38862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80" name="Shape 80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81" name="Shape 81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82" name="Shape 82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>
            <a:lvl1pPr algn="r" rtl="0" marR="0" indent="0" marL="0">
              <a:spcBef>
                <a:spcPts val="0"/>
              </a:spcBef>
              <a:buNone/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 indent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NL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el en object">
    <p:spTree>
      <p:nvGrpSpPr>
        <p:cNvPr id="20" name="Shape 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y="1600200" x="457200"/>
            <a:ext cy="4525963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39700" marL="34290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algn="l" rtl="0" indent="-107950" marL="74295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algn="l" rtl="0" indent="-76200" marL="114300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algn="l" rtl="0" indent="-101600" marL="160020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algn="l" rtl="0" indent="-101600" marL="205740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algn="l" rtl="0" indent="-101600" marL="25146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algn="l" rtl="0" indent="-101600" marL="29718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algn="l" rtl="0" indent="-101600" marL="34290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algn="l" rtl="0" indent="-101600" marL="38862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>
            <a:lvl1pPr algn="r" rtl="0" marR="0" indent="0" marL="0">
              <a:spcBef>
                <a:spcPts val="0"/>
              </a:spcBef>
              <a:buNone/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 indent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NL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ekop">
    <p:spTree>
      <p:nvGrpSpPr>
        <p:cNvPr id="26" name="Shape 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y="4406900" x="722312"/>
            <a:ext cy="1362075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y="2906713" x="722312"/>
            <a:ext cy="1500187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rtl="0" indent="0" marL="4572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rtl="0" indent="0" marL="9144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rtl="0" indent="0" marL="13716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rtl="0" indent="0" marL="18288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rtl="0" indent="0" marL="22860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rtl="0" indent="0" marL="27432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rtl="0" indent="0" marL="32004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rtl="0" indent="0" marL="36576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>
            <a:lvl1pPr algn="r" rtl="0" marR="0" indent="0" marL="0">
              <a:spcBef>
                <a:spcPts val="0"/>
              </a:spcBef>
              <a:buNone/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 indent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NL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Inhoud van twee">
    <p:spTree>
      <p:nvGrpSpPr>
        <p:cNvPr id="32" name="Shape 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y="1600200" x="457200"/>
            <a:ext cy="4525963" cx="403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2" type="body"/>
          </p:nvPr>
        </p:nvSpPr>
        <p:spPr>
          <a:xfrm>
            <a:off y="1600200" x="4648200"/>
            <a:ext cy="4525963" cx="403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>
            <a:lvl1pPr algn="r" rtl="0" marR="0" indent="0" marL="0">
              <a:spcBef>
                <a:spcPts val="0"/>
              </a:spcBef>
              <a:buNone/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 indent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NL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Vergelijking">
    <p:spTree>
      <p:nvGrpSpPr>
        <p:cNvPr id="39" name="Shape 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y="1535112" x="457200"/>
            <a:ext cy="639762" cx="40401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Font typeface="Calibri"/>
              <a:buNone/>
              <a:defRPr/>
            </a:lvl1pPr>
            <a:lvl2pPr rtl="0" indent="0" marL="457200">
              <a:spcBef>
                <a:spcPts val="0"/>
              </a:spcBef>
              <a:buFont typeface="Calibri"/>
              <a:buNone/>
              <a:defRPr/>
            </a:lvl2pPr>
            <a:lvl3pPr rtl="0" indent="0" marL="914400">
              <a:spcBef>
                <a:spcPts val="0"/>
              </a:spcBef>
              <a:buFont typeface="Calibri"/>
              <a:buNone/>
              <a:defRPr/>
            </a:lvl3pPr>
            <a:lvl4pPr rtl="0" indent="0" marL="1371600">
              <a:spcBef>
                <a:spcPts val="0"/>
              </a:spcBef>
              <a:buFont typeface="Calibri"/>
              <a:buNone/>
              <a:defRPr/>
            </a:lvl4pPr>
            <a:lvl5pPr rtl="0" indent="0" marL="1828800">
              <a:spcBef>
                <a:spcPts val="0"/>
              </a:spcBef>
              <a:buFont typeface="Calibri"/>
              <a:buNone/>
              <a:defRPr/>
            </a:lvl5pPr>
            <a:lvl6pPr rtl="0" indent="0" marL="2286000">
              <a:spcBef>
                <a:spcPts val="0"/>
              </a:spcBef>
              <a:buFont typeface="Calibri"/>
              <a:buNone/>
              <a:defRPr/>
            </a:lvl6pPr>
            <a:lvl7pPr rtl="0" indent="0" marL="2743200">
              <a:spcBef>
                <a:spcPts val="0"/>
              </a:spcBef>
              <a:buFont typeface="Calibri"/>
              <a:buNone/>
              <a:defRPr/>
            </a:lvl7pPr>
            <a:lvl8pPr rtl="0" indent="0" marL="3200400">
              <a:spcBef>
                <a:spcPts val="0"/>
              </a:spcBef>
              <a:buFont typeface="Calibri"/>
              <a:buNone/>
              <a:defRPr/>
            </a:lvl8pPr>
            <a:lvl9pPr rtl="0" indent="0" marL="365760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42" name="Shape 42"/>
          <p:cNvSpPr txBox="1"/>
          <p:nvPr>
            <p:ph idx="2" type="body"/>
          </p:nvPr>
        </p:nvSpPr>
        <p:spPr>
          <a:xfrm>
            <a:off y="2174875" x="457200"/>
            <a:ext cy="3951287" cx="40401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3" name="Shape 43"/>
          <p:cNvSpPr txBox="1"/>
          <p:nvPr>
            <p:ph idx="3" type="body"/>
          </p:nvPr>
        </p:nvSpPr>
        <p:spPr>
          <a:xfrm>
            <a:off y="1535112" x="4645025"/>
            <a:ext cy="639762" cx="40417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Font typeface="Calibri"/>
              <a:buNone/>
              <a:defRPr/>
            </a:lvl1pPr>
            <a:lvl2pPr rtl="0" indent="0" marL="457200">
              <a:spcBef>
                <a:spcPts val="0"/>
              </a:spcBef>
              <a:buFont typeface="Calibri"/>
              <a:buNone/>
              <a:defRPr/>
            </a:lvl2pPr>
            <a:lvl3pPr rtl="0" indent="0" marL="914400">
              <a:spcBef>
                <a:spcPts val="0"/>
              </a:spcBef>
              <a:buFont typeface="Calibri"/>
              <a:buNone/>
              <a:defRPr/>
            </a:lvl3pPr>
            <a:lvl4pPr rtl="0" indent="0" marL="1371600">
              <a:spcBef>
                <a:spcPts val="0"/>
              </a:spcBef>
              <a:buFont typeface="Calibri"/>
              <a:buNone/>
              <a:defRPr/>
            </a:lvl4pPr>
            <a:lvl5pPr rtl="0" indent="0" marL="1828800">
              <a:spcBef>
                <a:spcPts val="0"/>
              </a:spcBef>
              <a:buFont typeface="Calibri"/>
              <a:buNone/>
              <a:defRPr/>
            </a:lvl5pPr>
            <a:lvl6pPr rtl="0" indent="0" marL="2286000">
              <a:spcBef>
                <a:spcPts val="0"/>
              </a:spcBef>
              <a:buFont typeface="Calibri"/>
              <a:buNone/>
              <a:defRPr/>
            </a:lvl6pPr>
            <a:lvl7pPr rtl="0" indent="0" marL="2743200">
              <a:spcBef>
                <a:spcPts val="0"/>
              </a:spcBef>
              <a:buFont typeface="Calibri"/>
              <a:buNone/>
              <a:defRPr/>
            </a:lvl7pPr>
            <a:lvl8pPr rtl="0" indent="0" marL="3200400">
              <a:spcBef>
                <a:spcPts val="0"/>
              </a:spcBef>
              <a:buFont typeface="Calibri"/>
              <a:buNone/>
              <a:defRPr/>
            </a:lvl8pPr>
            <a:lvl9pPr rtl="0" indent="0" marL="365760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4" type="body"/>
          </p:nvPr>
        </p:nvSpPr>
        <p:spPr>
          <a:xfrm>
            <a:off y="2174875" x="4645025"/>
            <a:ext cy="3951287" cx="40417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>
            <a:lvl1pPr algn="r" rtl="0" marR="0" indent="0" marL="0">
              <a:spcBef>
                <a:spcPts val="0"/>
              </a:spcBef>
              <a:buNone/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 indent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NL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Alleen titel">
    <p:spTree>
      <p:nvGrpSpPr>
        <p:cNvPr id="48" name="Shape 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0" name="Shape 50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>
            <a:lvl1pPr algn="r" rtl="0" marR="0" indent="0" marL="0">
              <a:spcBef>
                <a:spcPts val="0"/>
              </a:spcBef>
              <a:buNone/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 indent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NL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Leeg">
    <p:spTree>
      <p:nvGrpSpPr>
        <p:cNvPr id="53" name="Shape 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" name="Shape 54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>
            <a:lvl1pPr algn="r" rtl="0" marR="0" indent="0" marL="0">
              <a:spcBef>
                <a:spcPts val="0"/>
              </a:spcBef>
              <a:buNone/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 indent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NL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Inhoud met bijschrift">
    <p:spTree>
      <p:nvGrpSpPr>
        <p:cNvPr id="57" name="Shape 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y="273050" x="457200"/>
            <a:ext cy="1162049" cx="300831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y="273050" x="3575050"/>
            <a:ext cy="5853112" cx="511175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2" type="body"/>
          </p:nvPr>
        </p:nvSpPr>
        <p:spPr>
          <a:xfrm>
            <a:off y="1435100" x="457200"/>
            <a:ext cy="4691063" cx="300831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0"/>
              </a:spcBef>
              <a:buFont typeface="Calibri"/>
              <a:buNone/>
              <a:defRPr/>
            </a:lvl1pPr>
            <a:lvl2pPr rtl="0" indent="0" marL="457200">
              <a:spcBef>
                <a:spcPts val="0"/>
              </a:spcBef>
              <a:buFont typeface="Calibri"/>
              <a:buNone/>
              <a:defRPr/>
            </a:lvl2pPr>
            <a:lvl3pPr rtl="0" indent="0" marL="914400">
              <a:spcBef>
                <a:spcPts val="0"/>
              </a:spcBef>
              <a:buFont typeface="Calibri"/>
              <a:buNone/>
              <a:defRPr/>
            </a:lvl3pPr>
            <a:lvl4pPr rtl="0" indent="0" marL="1371600">
              <a:spcBef>
                <a:spcPts val="0"/>
              </a:spcBef>
              <a:buFont typeface="Calibri"/>
              <a:buNone/>
              <a:defRPr/>
            </a:lvl4pPr>
            <a:lvl5pPr rtl="0" indent="0" marL="1828800">
              <a:spcBef>
                <a:spcPts val="0"/>
              </a:spcBef>
              <a:buFont typeface="Calibri"/>
              <a:buNone/>
              <a:defRPr/>
            </a:lvl5pPr>
            <a:lvl6pPr rtl="0" indent="0" marL="2286000">
              <a:spcBef>
                <a:spcPts val="0"/>
              </a:spcBef>
              <a:buFont typeface="Calibri"/>
              <a:buNone/>
              <a:defRPr/>
            </a:lvl6pPr>
            <a:lvl7pPr rtl="0" indent="0" marL="2743200">
              <a:spcBef>
                <a:spcPts val="0"/>
              </a:spcBef>
              <a:buFont typeface="Calibri"/>
              <a:buNone/>
              <a:defRPr/>
            </a:lvl7pPr>
            <a:lvl8pPr rtl="0" indent="0" marL="3200400">
              <a:spcBef>
                <a:spcPts val="0"/>
              </a:spcBef>
              <a:buFont typeface="Calibri"/>
              <a:buNone/>
              <a:defRPr/>
            </a:lvl8pPr>
            <a:lvl9pPr rtl="0" indent="0" marL="365760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61" name="Shape 61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62" name="Shape 62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63" name="Shape 63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>
            <a:lvl1pPr algn="r" rtl="0" marR="0" indent="0" marL="0">
              <a:spcBef>
                <a:spcPts val="0"/>
              </a:spcBef>
              <a:buNone/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 indent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NL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Afbeelding met bijschrift">
    <p:spTree>
      <p:nvGrpSpPr>
        <p:cNvPr id="64" name="Shape 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y="4800600" x="1792288"/>
            <a:ext cy="566737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6" name="Shape 66"/>
          <p:cNvSpPr/>
          <p:nvPr>
            <p:ph idx="2" type="pic"/>
          </p:nvPr>
        </p:nvSpPr>
        <p:spPr>
          <a:xfrm>
            <a:off y="612775" x="1792288"/>
            <a:ext cy="4114800" cx="5486399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y="5367337" x="1792288"/>
            <a:ext cy="804861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0"/>
              </a:spcBef>
              <a:buFont typeface="Calibri"/>
              <a:buNone/>
              <a:defRPr/>
            </a:lvl1pPr>
            <a:lvl2pPr rtl="0" indent="0" marL="457200">
              <a:spcBef>
                <a:spcPts val="0"/>
              </a:spcBef>
              <a:buFont typeface="Calibri"/>
              <a:buNone/>
              <a:defRPr/>
            </a:lvl2pPr>
            <a:lvl3pPr rtl="0" indent="0" marL="914400">
              <a:spcBef>
                <a:spcPts val="0"/>
              </a:spcBef>
              <a:buFont typeface="Calibri"/>
              <a:buNone/>
              <a:defRPr/>
            </a:lvl3pPr>
            <a:lvl4pPr rtl="0" indent="0" marL="1371600">
              <a:spcBef>
                <a:spcPts val="0"/>
              </a:spcBef>
              <a:buFont typeface="Calibri"/>
              <a:buNone/>
              <a:defRPr/>
            </a:lvl4pPr>
            <a:lvl5pPr rtl="0" indent="0" marL="1828800">
              <a:spcBef>
                <a:spcPts val="0"/>
              </a:spcBef>
              <a:buFont typeface="Calibri"/>
              <a:buNone/>
              <a:defRPr/>
            </a:lvl5pPr>
            <a:lvl6pPr rtl="0" indent="0" marL="2286000">
              <a:spcBef>
                <a:spcPts val="0"/>
              </a:spcBef>
              <a:buFont typeface="Calibri"/>
              <a:buNone/>
              <a:defRPr/>
            </a:lvl6pPr>
            <a:lvl7pPr rtl="0" indent="0" marL="2743200">
              <a:spcBef>
                <a:spcPts val="0"/>
              </a:spcBef>
              <a:buFont typeface="Calibri"/>
              <a:buNone/>
              <a:defRPr/>
            </a:lvl7pPr>
            <a:lvl8pPr rtl="0" indent="0" marL="3200400">
              <a:spcBef>
                <a:spcPts val="0"/>
              </a:spcBef>
              <a:buFont typeface="Calibri"/>
              <a:buNone/>
              <a:defRPr/>
            </a:lvl8pPr>
            <a:lvl9pPr rtl="0" indent="0" marL="365760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68" name="Shape 68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69" name="Shape 69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70" name="Shape 70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>
            <a:lvl1pPr algn="r" rtl="0" marR="0" indent="0" marL="0">
              <a:spcBef>
                <a:spcPts val="0"/>
              </a:spcBef>
              <a:buNone/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 indent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NL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1.xml" Type="http://schemas.openxmlformats.org/officeDocument/2006/relationships/slideLayout" Id="rId2"/><Relationship Target="../slideLayouts/slideLayout11.xml" Type="http://schemas.openxmlformats.org/officeDocument/2006/relationships/slideLayout" Id="rId12"/><Relationship Target="../theme/theme2.xml" Type="http://schemas.openxmlformats.org/officeDocument/2006/relationships/theme" Id="rId13"/><Relationship Target="../media/image09.jpg" Type="http://schemas.openxmlformats.org/officeDocument/2006/relationships/image" Id="rId1"/><Relationship Target="../slideLayouts/slideLayout3.xml" Type="http://schemas.openxmlformats.org/officeDocument/2006/relationships/slideLayout" Id="rId4"/><Relationship Target="../slideLayouts/slideLayout9.xml" Type="http://schemas.openxmlformats.org/officeDocument/2006/relationships/slideLayout" Id="rId10"/><Relationship Target="../slideLayouts/slideLayout2.xml" Type="http://schemas.openxmlformats.org/officeDocument/2006/relationships/slideLayout" Id="rId3"/><Relationship Target="../slideLayouts/slideLayout10.xml" Type="http://schemas.openxmlformats.org/officeDocument/2006/relationships/slideLayout" Id="rId11"/><Relationship Target="../slideLayouts/slideLayout8.xml" Type="http://schemas.openxmlformats.org/officeDocument/2006/relationships/slideLayout" Id="rId9"/><Relationship Target="../slideLayouts/slideLayout5.xml" Type="http://schemas.openxmlformats.org/officeDocument/2006/relationships/slideLayout" Id="rId6"/><Relationship Target="../slideLayouts/slideLayout4.xml" Type="http://schemas.openxmlformats.org/officeDocument/2006/relationships/slideLayout" Id="rId5"/><Relationship Target="../slideLayouts/slideLayout7.xml" Type="http://schemas.openxmlformats.org/officeDocument/2006/relationships/slideLayout" Id="rId8"/><Relationship Target="../slideLayouts/slideLayout6.xml" Type="http://schemas.openxmlformats.org/officeDocument/2006/relationships/slideLayout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8" name="Shape 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" name="Shape 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algn="l" rtl="0" marR="0" indent="0" marL="0">
              <a:spcBef>
                <a:spcPts val="0"/>
              </a:spcBef>
              <a:defRPr/>
            </a:lvl2pPr>
            <a:lvl3pPr algn="l" rtl="0" marR="0" indent="0" marL="0">
              <a:spcBef>
                <a:spcPts val="0"/>
              </a:spcBef>
              <a:defRPr/>
            </a:lvl3pPr>
            <a:lvl4pPr algn="l" rtl="0" marR="0" indent="0" marL="0">
              <a:spcBef>
                <a:spcPts val="0"/>
              </a:spcBef>
              <a:defRPr/>
            </a:lvl4pPr>
            <a:lvl5pPr algn="l" rtl="0" marR="0" indent="0" marL="0">
              <a:spcBef>
                <a:spcPts val="0"/>
              </a:spcBef>
              <a:defRPr/>
            </a:lvl5pPr>
            <a:lvl6pPr algn="l" rtl="0" marR="0" indent="0" marL="0">
              <a:spcBef>
                <a:spcPts val="0"/>
              </a:spcBef>
              <a:defRPr/>
            </a:lvl6pPr>
            <a:lvl7pPr algn="l" rtl="0" marR="0" indent="0" marL="0">
              <a:spcBef>
                <a:spcPts val="0"/>
              </a:spcBef>
              <a:defRPr/>
            </a:lvl7pPr>
            <a:lvl8pPr algn="l" rtl="0" marR="0" indent="0" marL="0">
              <a:spcBef>
                <a:spcPts val="0"/>
              </a:spcBef>
              <a:defRPr/>
            </a:lvl8pPr>
            <a:lvl9pPr algn="l" rtl="0" marR="0" indent="0" marL="0">
              <a:spcBef>
                <a:spcPts val="0"/>
              </a:spcBef>
              <a:defRPr/>
            </a:lvl9pPr>
          </a:lstStyle>
          <a:p/>
        </p:txBody>
      </p:sp>
      <p:sp>
        <p:nvSpPr>
          <p:cNvPr id="10" name="Shape 10"/>
          <p:cNvSpPr txBox="1"/>
          <p:nvPr>
            <p:ph idx="1" type="body"/>
          </p:nvPr>
        </p:nvSpPr>
        <p:spPr>
          <a:xfrm>
            <a:off y="1600200" x="457200"/>
            <a:ext cy="4525963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39700" marL="34290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algn="l" rtl="0" marR="0" indent="-107950" marL="74295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algn="l" rtl="0" marR="0" indent="-76200" marL="114300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algn="l" rtl="0" marR="0" indent="-101600" marL="160020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algn="l" rtl="0" marR="0" indent="-101600" marL="205740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algn="l" rtl="0" marR="0" indent="-101600" marL="25146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algn="l" rtl="0" marR="0" indent="-101600" marL="29718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algn="l" rtl="0" marR="0" indent="-101600" marL="34290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algn="l" rtl="0" marR="0" indent="-101600" marL="38862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11" name="Shape 11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>
            <a:lvl1pPr algn="r" rtl="0" marR="0" indent="0" marL="0">
              <a:spcBef>
                <a:spcPts val="0"/>
              </a:spcBef>
              <a:buNone/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 indent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NL"/>
              <a:t>‹#›</a:t>
            </a:fld>
          </a:p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0.jp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1.pn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3.pn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2.pn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1.pn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pn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2.png" Type="http://schemas.openxmlformats.org/officeDocument/2006/relationships/image" Id="rId4"/><Relationship Target="../media/image04.pn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7.pn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png" Type="http://schemas.openxmlformats.org/officeDocument/2006/relationships/image" Id="rId4"/><Relationship Target="../media/image08.pn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607674" x="0"/>
            <a:ext cy="6250325" cx="9143998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>
            <p:ph type="ctrTitle"/>
          </p:nvPr>
        </p:nvSpPr>
        <p:spPr>
          <a:xfrm>
            <a:off y="0" x="0"/>
            <a:ext cy="738000" cx="9144000"/>
          </a:xfrm>
          <a:prstGeom prst="rect">
            <a:avLst/>
          </a:prstGeom>
          <a:solidFill>
            <a:srgbClr val="888888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z="3600" lang="nl-NL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Presentatie voortgang - Groep 3: A-Mazing</a:t>
            </a:r>
          </a:p>
        </p:txBody>
      </p:sp>
      <p:sp>
        <p:nvSpPr>
          <p:cNvPr id="86" name="Shape 86"/>
          <p:cNvSpPr txBox="1"/>
          <p:nvPr>
            <p:ph idx="1" type="subTitle"/>
          </p:nvPr>
        </p:nvSpPr>
        <p:spPr>
          <a:xfrm>
            <a:off y="4103225" x="575850"/>
            <a:ext cy="1752600" cx="6400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3200" lang="nl-NL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Gemaakt door :</a:t>
            </a:r>
          </a:p>
          <a:p>
            <a:pPr algn="l" rtl="0" lvl="0" marR="0" indent="-342900" marL="45720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●"/>
            </a:pPr>
            <a:r>
              <a:rPr strike="noStrike" u="none" b="0" cap="none" baseline="0" sz="1800" lang="nl-NL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Chinji Hoe</a:t>
            </a:r>
          </a:p>
          <a:p>
            <a:pPr algn="l" rtl="0" lvl="0" marR="0" indent="-342900" marL="45720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●"/>
            </a:pPr>
            <a:r>
              <a:rPr strike="noStrike" u="none" b="0" cap="none" baseline="0" sz="1800" lang="nl-NL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Terry van der </a:t>
            </a:r>
            <a:r>
              <a:rPr sz="1800" lang="nl-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r>
              <a:rPr strike="noStrike" u="none" b="0" cap="none" baseline="0" sz="1800" lang="nl-NL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agt</a:t>
            </a:r>
          </a:p>
          <a:p>
            <a:pPr algn="l" rtl="0" lvl="0" marR="0" indent="-342900" marL="45720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●"/>
            </a:pPr>
            <a:r>
              <a:rPr strike="noStrike" u="none" b="0" cap="none" baseline="0" sz="1800" lang="nl-NL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David Soff</a:t>
            </a:r>
          </a:p>
          <a:p>
            <a:pPr algn="l" rtl="0" lvl="0" marR="0" indent="-342900" marL="45720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●"/>
            </a:pPr>
            <a:r>
              <a:rPr strike="noStrike" u="none" b="0" cap="none" baseline="0" sz="1800" lang="nl-NL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Roy Buitenhuis</a:t>
            </a:r>
          </a:p>
          <a:p>
            <a:pPr algn="l" rtl="0" lvl="0" marR="0" indent="-342900" marL="45720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●"/>
            </a:pPr>
            <a:r>
              <a:rPr strike="noStrike" u="none" b="0" cap="none" baseline="0" sz="1800" lang="nl-NL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Hugo Zaanen</a:t>
            </a:r>
          </a:p>
          <a:p>
            <a:pPr algn="ctr" rtl="0" lvl="0" marR="0" indent="0" marL="0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u="sng" sz="32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/>
          <p:cNvSpPr txBox="1"/>
          <p:nvPr/>
        </p:nvSpPr>
        <p:spPr>
          <a:xfrm>
            <a:off y="5692550" x="2067675"/>
            <a:ext cy="972299" cx="83336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64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u="sng" sz="3200" lang="nl-NL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Http://www.brobots.nl/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4400" lang="nl-NL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Inhoud</a:t>
            </a:r>
          </a:p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y="1600200" x="457200"/>
            <a:ext cy="4525963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31800" marL="137160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sz="3200" lang="nl-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Activiteiten</a:t>
            </a:r>
          </a:p>
          <a:p>
            <a:pPr algn="l" rtl="0" lvl="0" marR="0" indent="-431800" marL="137160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sz="3200" lang="nl-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Tussenresultaten</a:t>
            </a:r>
          </a:p>
          <a:p>
            <a:pPr algn="l" rtl="0" lvl="0" marR="0" indent="-431800" marL="137160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sz="3200" lang="nl-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Problemen</a:t>
            </a:r>
          </a:p>
          <a:p>
            <a:pPr algn="l" rtl="0" lvl="0" marR="0" indent="-431800" marL="137160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sz="3200" lang="nl-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Gevolgen</a:t>
            </a:r>
          </a:p>
          <a:p>
            <a:pPr algn="l" rtl="0" lvl="0" marR="0" indent="-431800" marL="137160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sz="3200" lang="nl-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Planning</a:t>
            </a:r>
          </a:p>
          <a:p>
            <a:pPr algn="l" rtl="0" lvl="0" marR="0" indent="-431800" marL="137160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sz="3200" lang="nl-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Conclusie</a:t>
            </a:r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597475" x="5085525"/>
            <a:ext cy="2705100" cx="329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z="4400" lang="nl-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Activiteiten</a:t>
            </a:r>
          </a:p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y="1731500" x="1144925"/>
            <a:ext cy="3984899" cx="7182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sz="3200" lang="nl-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 hebben we tot nu toe uitgevoerd</a:t>
            </a:r>
          </a:p>
          <a:p>
            <a:pPr algn="l" rtl="0" lvl="0" marR="0" indent="-342900" marL="34290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sz="3200" lang="nl-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 willen we bereiken</a:t>
            </a:r>
          </a:p>
          <a:p>
            <a:pPr algn="l" rtl="0" lvl="0" marR="0" indent="-139700" marL="342900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trike="noStrike" u="none" b="0" cap="none" baseline="0" sz="32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342700" x="3239337"/>
            <a:ext cy="2665324" cx="2665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z="4400" lang="nl-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Tussenresultaten</a:t>
            </a:r>
          </a:p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y="1600200" x="457200"/>
            <a:ext cy="4525963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292100" marL="125730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sz="2400" lang="nl-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 hebben de mijlpalen opgeleverd</a:t>
            </a:r>
          </a:p>
          <a:p>
            <a:pPr algn="l" rtl="0" lvl="0" marR="0" indent="-292100" marL="125730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sz="2400" lang="nl-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 betekent dit voor het eindresultaat</a:t>
            </a:r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272850" x="1448365"/>
            <a:ext cy="2736899" cx="62472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4400" lang="nl-NL">
                <a:latin typeface="Calibri"/>
                <a:ea typeface="Calibri"/>
                <a:cs typeface="Calibri"/>
                <a:sym typeface="Calibri"/>
              </a:rPr>
              <a:t>Problemen</a:t>
            </a:r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y="1600200" x="457200"/>
            <a:ext cy="45261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31800" marL="137160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sz="3200" lang="nl-NL">
                <a:latin typeface="Calibri"/>
                <a:ea typeface="Calibri"/>
                <a:cs typeface="Calibri"/>
                <a:sym typeface="Calibri"/>
              </a:rPr>
              <a:t>Wat ging er fout</a:t>
            </a:r>
          </a:p>
          <a:p>
            <a:pPr lvl="0" indent="-431800" marL="137160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sz="3200" lang="nl-NL">
                <a:latin typeface="Calibri"/>
                <a:ea typeface="Calibri"/>
                <a:cs typeface="Calibri"/>
                <a:sym typeface="Calibri"/>
              </a:rPr>
              <a:t>Waarom</a:t>
            </a:r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947161" x="1946912"/>
            <a:ext cy="3179150" cx="5250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" name="Shape 1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z="4400" lang="nl-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Gevolgen</a:t>
            </a:r>
          </a:p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y="1600200" x="457200"/>
            <a:ext cy="4525963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125730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sz="3200" lang="nl-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Gevolgen van afwijkingen</a:t>
            </a:r>
          </a:p>
          <a:p>
            <a:pPr algn="l" rtl="0" lvl="0" marR="0" indent="-342900" marL="125730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sz="3200" lang="nl-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Oplossing</a:t>
            </a:r>
          </a:p>
        </p:txBody>
      </p:sp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109850" x="1714500"/>
            <a:ext cy="2857500" cx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4400" lang="nl-NL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Planning</a:t>
            </a:r>
          </a:p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y="1600200" x="457200"/>
            <a:ext cy="4525963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125730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sz="3200" lang="nl-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Afwijkingen van planning</a:t>
            </a:r>
          </a:p>
          <a:p>
            <a:pPr algn="l" rtl="0" lvl="0" marR="0" indent="-342900" marL="125730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sz="3200" lang="nl-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Hoe moet het verlopen</a:t>
            </a:r>
          </a:p>
        </p:txBody>
      </p:sp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818800" x="1606375"/>
            <a:ext cy="3450125" cx="5805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489850" x="6100725"/>
            <a:ext cy="1783598" cx="2378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6" name="Shape 1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y="569162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4200" lang="nl-NL">
                <a:latin typeface="Calibri"/>
                <a:ea typeface="Calibri"/>
                <a:cs typeface="Calibri"/>
                <a:sym typeface="Calibri"/>
              </a:rPr>
              <a:t>Conclusie</a:t>
            </a:r>
          </a:p>
        </p:txBody>
      </p:sp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498087" x="2045887"/>
            <a:ext cy="2730324" cx="5052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y="274637" x="149962"/>
            <a:ext cy="11430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4400" lang="nl-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Vraag en antwoord</a:t>
            </a:r>
          </a:p>
        </p:txBody>
      </p:sp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417650" x="880125"/>
            <a:ext cy="4824900" cx="738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4104225" x="6379950"/>
            <a:ext cy="2354000" cx="2328024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/>
          <p:nvPr/>
        </p:nvSpPr>
        <p:spPr>
          <a:xfrm>
            <a:off y="1417650" x="5511625"/>
            <a:ext cy="1051800" cx="2061600"/>
          </a:xfrm>
          <a:prstGeom prst="cloud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nl-NL"/>
              <a:t>Roel Grit is Lyfe</a:t>
            </a:r>
          </a:p>
        </p:txBody>
      </p:sp>
      <p:sp>
        <p:nvSpPr>
          <p:cNvPr id="148" name="Shape 148"/>
          <p:cNvSpPr/>
          <p:nvPr/>
        </p:nvSpPr>
        <p:spPr>
          <a:xfrm flipH="1">
            <a:off y="1318383" x="1290193"/>
            <a:ext cy="967800" cx="1851300"/>
          </a:xfrm>
          <a:prstGeom prst="cloud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nl-NL"/>
              <a:t>Roel Grit is Love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-thema">
  <a:themeElements>
    <a:clrScheme name="Kantoor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